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008080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137406-2C64-4C02-91F7-02C0B810C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C29895E-0D25-487E-A7FE-255D5B56C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7A5307-0123-418E-87C1-5F1043D0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9193E6-B81E-4A68-B9EA-FFA103C0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6509EC-F0F2-4E8A-9A76-9A0190A8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88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BEA408-A097-43C5-9FF9-EB54CE40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BFBC260-504F-489E-BF6C-9C755CF38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11B4FD-C460-4FB9-8F82-0178D376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946691-E9B3-471D-9FF2-92E86194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245A51-8695-4B73-B7C9-A8F59A95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56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938FE3-77C6-4AED-9F4F-675976538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2B261C-71FE-4DA1-9999-BBE31A3F6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971662-F72F-4B1E-B9BE-15882596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0C1352-0F70-4A92-8CC4-7A465B74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F25B26-45BC-4CAE-8298-79830A90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0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89FBBB-5559-49D1-92A4-912D45A0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2C0C70-6227-41EE-9CF5-EBE046D2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3C9CF5-CBE5-43A9-B150-56B277C5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0AFFD1-FFA5-44A4-A11F-D91AD1C8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C1E0F5-DE8C-416D-82FE-582E9C48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9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321D06-2E92-4C66-9D1B-A869B103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955B95-F2EC-461C-B059-CBDE9FFF8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2241A9-80F8-4C6B-BAB8-8497C688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EEE13B-FE3A-4ADB-BE07-0C91ADCF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35BBA1-38ED-4004-86E4-9A988C46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4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47C2F4-3ED8-4BFA-8B43-3BC3664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8C975E-FB11-4B4C-809A-CE3BEA378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C84F38-94CD-43B1-897F-FAB22BBC9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F0A2B1-A44E-4B74-95DD-A6ABE832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28CF39C-8BCD-4041-AC33-3AB9B422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8D755F-0DD3-4436-9C89-C86B4A78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38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3C601D-4EAB-4710-9122-F4907FC3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AEE23C-95E4-4A7E-9CD5-BA48FA414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B99552-2CFF-40FE-87DE-95B15C64D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D1C8393-1375-4607-823E-17A422674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FCC9F72-7684-4B19-978E-7AA18F0A8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56427E-5538-4C71-ABC1-B69ED143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2B5B2AC-A7F3-4DA2-A2A7-704F02DB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D559B-2C02-4500-AD45-770A4E39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01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561E2C-0880-428D-832F-C907D1BB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7B9195F-40BD-41CB-8643-63644F3F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6577CC-7A9A-4767-A0FF-3635C61C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224EBAD-2040-4669-A8AE-B0333FD1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6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B3C5781-9CB8-44FA-8E6E-D2720722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1881D44-5246-4FF7-B381-E5FF9E71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A8A6BF-E8C2-4E71-8021-3513368FA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1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C2E839-0BAD-462C-B11B-787F1EA5A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D6E37C-8467-4876-A485-5E7448314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01B962-994A-4736-A2B6-DAE30DD83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C2FFCC8-D4E9-444C-B623-36D47289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8B60AD-2F5D-4FE9-85BE-E8E962E0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761467-580B-43F2-B5CA-35C9C139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7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66401B-BAD6-460B-B283-BEDD3FC3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5EAD635-9522-4E10-B28D-6001B1057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13D432B-7402-4C2D-8E86-899E0BBA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C1BB29-D6E2-4C1B-8BAA-569C53F2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02880-05EA-4A60-84FD-CCB42EAA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B29F64-8197-4A9E-B03D-0E41776FA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80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962A9B5-FD41-4988-ACE9-20B9B45F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0F8FF6-0883-4EE9-A689-8081B73F1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80B021-1DFC-44F4-B591-C16E5E8AC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C70AD-4266-42A2-9CEB-04B22DEC4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ACDE20-99CD-44DC-B59D-B1B6A8310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480F573C-F7FB-49BA-A117-6C44EE0E9AC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7"/>
            <a:ext cx="12192000" cy="685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A3F44A50-E549-4014-A5CE-D7A9DFC73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0"/>
            <a:ext cx="12192000" cy="684691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0418ECB8-14F8-4398-BDB6-126846085844}"/>
              </a:ext>
            </a:extLst>
          </p:cNvPr>
          <p:cNvSpPr/>
          <p:nvPr/>
        </p:nvSpPr>
        <p:spPr>
          <a:xfrm>
            <a:off x="2041525" y="4133850"/>
            <a:ext cx="10391775" cy="590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Authors’ Name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0C26458-8980-4AE5-BB9B-F8870EE80E7D}"/>
              </a:ext>
            </a:extLst>
          </p:cNvPr>
          <p:cNvSpPr/>
          <p:nvPr/>
        </p:nvSpPr>
        <p:spPr>
          <a:xfrm>
            <a:off x="2041525" y="4668838"/>
            <a:ext cx="10391775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Institutions, Country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CBD1580-5CC6-430C-80E2-03F02A053635}"/>
              </a:ext>
            </a:extLst>
          </p:cNvPr>
          <p:cNvSpPr/>
          <p:nvPr/>
        </p:nvSpPr>
        <p:spPr>
          <a:xfrm>
            <a:off x="2041525" y="3429000"/>
            <a:ext cx="10391775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7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DF418594-B3B1-4EF6-AB67-44EF08AE246E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Background / aims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60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274D4CA-1DB1-4AE0-9C68-2932673BED93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Methods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E252B2C6-5798-4788-9928-DCD0399D72EB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Results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2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168499A2-D54C-4DBB-BCEF-8397B054AD22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Conclusions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369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17</Words>
  <Application>Microsoft Office PowerPoint</Application>
  <PresentationFormat>와이드스크린</PresentationFormat>
  <Paragraphs>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소희</dc:creator>
  <cp:lastModifiedBy>Sohee Lee</cp:lastModifiedBy>
  <cp:revision>125</cp:revision>
  <cp:lastPrinted>2021-08-02T08:38:45Z</cp:lastPrinted>
  <dcterms:created xsi:type="dcterms:W3CDTF">2021-07-15T07:09:32Z</dcterms:created>
  <dcterms:modified xsi:type="dcterms:W3CDTF">2022-09-02T06:15:28Z</dcterms:modified>
</cp:coreProperties>
</file>