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2022-09-02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5CB4997-0EA9-4C0C-8A99-14651CD13A5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7"/>
            <a:ext cx="12192000" cy="68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1C704-09B0-46C6-A288-EABAC797B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50EF721-A17F-4AB4-8142-32E52B1EC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F32BA5-DE01-4F64-912A-4C875996F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0"/>
            <a:ext cx="12192000" cy="6846919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A69BA1EF-844A-430F-9A83-DA61DFB98A76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E4532E1-EAD0-45B6-888A-B422CBECBCD6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AC9C0B2-9769-49A0-AD18-627176454547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5</Words>
  <Application>Microsoft Office PowerPoint</Application>
  <PresentationFormat>와이드스크린</PresentationFormat>
  <Paragraphs>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Sohee Lee</cp:lastModifiedBy>
  <cp:revision>124</cp:revision>
  <cp:lastPrinted>2021-08-02T08:38:45Z</cp:lastPrinted>
  <dcterms:created xsi:type="dcterms:W3CDTF">2021-07-15T07:09:32Z</dcterms:created>
  <dcterms:modified xsi:type="dcterms:W3CDTF">2022-09-02T06:16:19Z</dcterms:modified>
</cp:coreProperties>
</file>